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87" r:id="rId4"/>
    <p:sldId id="290" r:id="rId5"/>
    <p:sldId id="291" r:id="rId6"/>
    <p:sldId id="288" r:id="rId7"/>
    <p:sldId id="286" r:id="rId8"/>
    <p:sldId id="292" r:id="rId9"/>
    <p:sldId id="294" r:id="rId10"/>
    <p:sldId id="301" r:id="rId11"/>
    <p:sldId id="300" r:id="rId12"/>
    <p:sldId id="299" r:id="rId13"/>
    <p:sldId id="314" r:id="rId14"/>
    <p:sldId id="313" r:id="rId15"/>
    <p:sldId id="297" r:id="rId16"/>
    <p:sldId id="311" r:id="rId17"/>
    <p:sldId id="315" r:id="rId18"/>
    <p:sldId id="319" r:id="rId19"/>
    <p:sldId id="318" r:id="rId20"/>
    <p:sldId id="321" r:id="rId21"/>
    <p:sldId id="322" r:id="rId22"/>
    <p:sldId id="279" r:id="rId23"/>
  </p:sldIdLst>
  <p:sldSz cx="9144000" cy="5143500" type="screen16x9"/>
  <p:notesSz cx="6858000" cy="9144000"/>
  <p:embeddedFontLst>
    <p:embeddedFont>
      <p:font typeface="Barlow" panose="020B0604020202020204" charset="0"/>
      <p:regular r:id="rId25"/>
      <p:bold r:id="rId26"/>
      <p:italic r:id="rId27"/>
      <p:boldItalic r:id="rId28"/>
    </p:embeddedFont>
    <p:embeddedFont>
      <p:font typeface="Barlow Light" panose="020B0604020202020204" charset="0"/>
      <p:regular r:id="rId29"/>
      <p:bold r:id="rId30"/>
      <p:italic r:id="rId31"/>
      <p:boldItalic r:id="rId32"/>
    </p:embeddedFont>
    <p:embeddedFont>
      <p:font typeface="Broadway" panose="04040905080B02020502" pitchFamily="82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eelawadee UI" panose="020B0502040204020203" pitchFamily="34" charset="-34"/>
      <p:regular r:id="rId38"/>
      <p:bold r:id="rId39"/>
    </p:embeddedFont>
    <p:embeddedFont>
      <p:font typeface="Miriam Libre" panose="020B0604020202020204" charset="-79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RINUN" initials="S" lastIdx="1" clrIdx="0">
    <p:extLst>
      <p:ext uri="{19B8F6BF-5375-455C-9EA6-DF929625EA0E}">
        <p15:presenceInfo xmlns:p15="http://schemas.microsoft.com/office/powerpoint/2012/main" userId="SIRIN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E79C77-2D04-4D5B-BC93-5EB07FA760F7}">
  <a:tblStyle styleId="{04E79C77-2D04-4D5B-BC93-5EB07FA760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99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07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81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1912231" y="1168030"/>
            <a:ext cx="5319538" cy="2524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Server &amp; </a:t>
            </a:r>
            <a:b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Management Functions </a:t>
            </a:r>
            <a:b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with Microsoft Azure</a:t>
            </a:r>
            <a:endParaRPr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5;p14">
            <a:extLst>
              <a:ext uri="{FF2B5EF4-FFF2-40B4-BE49-F238E27FC236}">
                <a16:creationId xmlns:a16="http://schemas.microsoft.com/office/drawing/2014/main" id="{578A9147-24F8-4E1E-83AD-31F087FB490F}"/>
              </a:ext>
            </a:extLst>
          </p:cNvPr>
          <p:cNvSpPr txBox="1">
            <a:spLocks/>
          </p:cNvSpPr>
          <p:nvPr/>
        </p:nvSpPr>
        <p:spPr>
          <a:xfrm>
            <a:off x="753888" y="300765"/>
            <a:ext cx="5242310" cy="101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วิธีการทำ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th-TH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ต่อ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 Active Directory</a:t>
            </a:r>
            <a:endParaRPr lang="th-TH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247;p14">
            <a:extLst>
              <a:ext uri="{FF2B5EF4-FFF2-40B4-BE49-F238E27FC236}">
                <a16:creationId xmlns:a16="http://schemas.microsoft.com/office/drawing/2014/main" id="{E3927426-B4D1-498A-97FA-27DFCFF5B56F}"/>
              </a:ext>
            </a:extLst>
          </p:cNvPr>
          <p:cNvSpPr txBox="1">
            <a:spLocks/>
          </p:cNvSpPr>
          <p:nvPr/>
        </p:nvSpPr>
        <p:spPr>
          <a:xfrm>
            <a:off x="198306" y="1470999"/>
            <a:ext cx="2541712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742950" lvl="1" indent="-2857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8" name="Google Shape;247;p14">
            <a:extLst>
              <a:ext uri="{FF2B5EF4-FFF2-40B4-BE49-F238E27FC236}">
                <a16:creationId xmlns:a16="http://schemas.microsoft.com/office/drawing/2014/main" id="{35196942-C7DF-4AB3-A2C4-7F2603C9CD38}"/>
              </a:ext>
            </a:extLst>
          </p:cNvPr>
          <p:cNvSpPr txBox="1">
            <a:spLocks/>
          </p:cNvSpPr>
          <p:nvPr/>
        </p:nvSpPr>
        <p:spPr>
          <a:xfrm>
            <a:off x="852336" y="1214920"/>
            <a:ext cx="3775364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สร้าง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File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ใน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Function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ที่ใช้เป็นตัว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Authorization </a:t>
            </a:r>
            <a:b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ว่าหากมีการเข้ามาที่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Path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นี้จะให้ทำการไปที่หน้า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Login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742950" lvl="1" indent="-2857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320E8A-E09A-4C2B-87BD-0B754288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4" y="1924749"/>
            <a:ext cx="5242310" cy="30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5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51488F-AE1B-4AE3-9F68-A00F578AF9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1090E-9E34-440A-AAEE-116C5CBD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95"/>
            <a:ext cx="9155028" cy="496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68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3060DD-6CF3-4930-88BC-E7F0E7060C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Google Shape;245;p14">
            <a:extLst>
              <a:ext uri="{FF2B5EF4-FFF2-40B4-BE49-F238E27FC236}">
                <a16:creationId xmlns:a16="http://schemas.microsoft.com/office/drawing/2014/main" id="{E421E9A4-8B7B-4B29-92E3-26DED2F8A7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00113" cy="94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Management Function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Card to Trello Function</a:t>
            </a:r>
          </a:p>
        </p:txBody>
      </p:sp>
      <p:sp>
        <p:nvSpPr>
          <p:cNvPr id="9" name="Google Shape;247;p14">
            <a:extLst>
              <a:ext uri="{FF2B5EF4-FFF2-40B4-BE49-F238E27FC236}">
                <a16:creationId xmlns:a16="http://schemas.microsoft.com/office/drawing/2014/main" id="{7AE047C5-ACDE-4987-B1C6-01BF12D8AFB3}"/>
              </a:ext>
            </a:extLst>
          </p:cNvPr>
          <p:cNvSpPr txBox="1">
            <a:spLocks/>
          </p:cNvSpPr>
          <p:nvPr/>
        </p:nvSpPr>
        <p:spPr>
          <a:xfrm>
            <a:off x="589415" y="1152524"/>
            <a:ext cx="5156275" cy="92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Trello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คืออะไร ?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-Trello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เป็น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Web Application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ที่เหมือนเป็นกระดานที่มี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list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รายการงานอยุ่ข้างใน </a:t>
            </a:r>
            <a:b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 แล้วข้างใน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list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ก็จะมี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Card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บอกรายการงานต่าง ๆ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000E75-0D87-428F-AFB5-DE7C5E490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88" b="3609"/>
          <a:stretch/>
        </p:blipFill>
        <p:spPr>
          <a:xfrm>
            <a:off x="182249" y="1941905"/>
            <a:ext cx="5745690" cy="312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235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3060DD-6CF3-4930-88BC-E7F0E7060C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8" name="Google Shape;245;p14">
            <a:extLst>
              <a:ext uri="{FF2B5EF4-FFF2-40B4-BE49-F238E27FC236}">
                <a16:creationId xmlns:a16="http://schemas.microsoft.com/office/drawing/2014/main" id="{E421E9A4-8B7B-4B29-92E3-26DED2F8A7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00113" cy="94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Management Function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Card to Microsoft Planner Function</a:t>
            </a:r>
          </a:p>
        </p:txBody>
      </p:sp>
      <p:sp>
        <p:nvSpPr>
          <p:cNvPr id="9" name="Google Shape;247;p14">
            <a:extLst>
              <a:ext uri="{FF2B5EF4-FFF2-40B4-BE49-F238E27FC236}">
                <a16:creationId xmlns:a16="http://schemas.microsoft.com/office/drawing/2014/main" id="{7AE047C5-ACDE-4987-B1C6-01BF12D8AFB3}"/>
              </a:ext>
            </a:extLst>
          </p:cNvPr>
          <p:cNvSpPr txBox="1">
            <a:spLocks/>
          </p:cNvSpPr>
          <p:nvPr/>
        </p:nvSpPr>
        <p:spPr>
          <a:xfrm>
            <a:off x="589415" y="1152524"/>
            <a:ext cx="5156275" cy="92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Microsoft Planner 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คืออะไร ?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- Microsoft Planner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เป็น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Web Application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ที่เหมือนเป็นกระดานที่มี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list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รายการงานต่าง ๆแสดงอยู่</a:t>
            </a: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571F16-7EEA-4FE9-94EB-F60873FC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3" y="1939612"/>
            <a:ext cx="5745691" cy="3129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3060DD-6CF3-4930-88BC-E7F0E7060C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245;p14">
            <a:extLst>
              <a:ext uri="{FF2B5EF4-FFF2-40B4-BE49-F238E27FC236}">
                <a16:creationId xmlns:a16="http://schemas.microsoft.com/office/drawing/2014/main" id="{E421E9A4-8B7B-4B29-92E3-26DED2F8A7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00113" cy="94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Management Function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Card to Microsoft To-do Function</a:t>
            </a:r>
          </a:p>
        </p:txBody>
      </p:sp>
      <p:sp>
        <p:nvSpPr>
          <p:cNvPr id="9" name="Google Shape;247;p14">
            <a:extLst>
              <a:ext uri="{FF2B5EF4-FFF2-40B4-BE49-F238E27FC236}">
                <a16:creationId xmlns:a16="http://schemas.microsoft.com/office/drawing/2014/main" id="{7AE047C5-ACDE-4987-B1C6-01BF12D8AFB3}"/>
              </a:ext>
            </a:extLst>
          </p:cNvPr>
          <p:cNvSpPr txBox="1">
            <a:spLocks/>
          </p:cNvSpPr>
          <p:nvPr/>
        </p:nvSpPr>
        <p:spPr>
          <a:xfrm>
            <a:off x="589415" y="1152524"/>
            <a:ext cx="5156275" cy="92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Microsoft To-do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คืออะไร ?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- Microsoft To-do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เป็น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Web Application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ที่เหมือนเป็นกระดาน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Post it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 มีรายการงานแสดงอยู่</a:t>
            </a: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15303-74A0-4FC1-9473-3C78B72F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72" y="1934918"/>
            <a:ext cx="5745690" cy="3113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44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0A8B0-3F3A-431F-8CB2-8BB1023D7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Google Shape;245;p14">
            <a:extLst>
              <a:ext uri="{FF2B5EF4-FFF2-40B4-BE49-F238E27FC236}">
                <a16:creationId xmlns:a16="http://schemas.microsoft.com/office/drawing/2014/main" id="{5D893EA1-992C-48A0-9CFC-85C7D7E1F93D}"/>
              </a:ext>
            </a:extLst>
          </p:cNvPr>
          <p:cNvSpPr txBox="1">
            <a:spLocks/>
          </p:cNvSpPr>
          <p:nvPr/>
        </p:nvSpPr>
        <p:spPr>
          <a:xfrm>
            <a:off x="248293" y="286416"/>
            <a:ext cx="4323657" cy="6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</a:t>
            </a:r>
            <a:r>
              <a:rPr lang="th-T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 Function</a:t>
            </a:r>
          </a:p>
        </p:txBody>
      </p:sp>
      <p:sp>
        <p:nvSpPr>
          <p:cNvPr id="6" name="Google Shape;247;p14">
            <a:extLst>
              <a:ext uri="{FF2B5EF4-FFF2-40B4-BE49-F238E27FC236}">
                <a16:creationId xmlns:a16="http://schemas.microsoft.com/office/drawing/2014/main" id="{4BBD2010-E410-4372-8EBF-F004FF66F4B2}"/>
              </a:ext>
            </a:extLst>
          </p:cNvPr>
          <p:cNvSpPr txBox="1">
            <a:spLocks/>
          </p:cNvSpPr>
          <p:nvPr/>
        </p:nvSpPr>
        <p:spPr>
          <a:xfrm>
            <a:off x="4475408" y="126349"/>
            <a:ext cx="4323657" cy="869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เป็นการสร้าง </a:t>
            </a: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Miriam Libre" panose="020B0604020202020204" charset="-79"/>
              </a:rPr>
              <a:t>Azure Function App </a:t>
            </a: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Miriam Libre" panose="020B0604020202020204" charset="-79"/>
              </a:rPr>
              <a:t>เป็น</a:t>
            </a: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ฟังก์ชัน</a:t>
            </a:r>
            <a:b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</a:b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สำหรับการส่งข้อมูลไปสร้าง </a:t>
            </a: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Card </a:t>
            </a: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ใน </a:t>
            </a:r>
            <a:br>
              <a:rPr lang="en-US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</a:b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Trello, Microsoft Planner, Microsoft </a:t>
            </a:r>
            <a:r>
              <a:rPr lang="en-US" dirty="0" err="1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Todo</a:t>
            </a:r>
            <a:endParaRPr lang="th-TH" dirty="0">
              <a:solidFill>
                <a:schemeClr val="bg1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6F31D-1AC4-4314-94AD-7A3AE8601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78" y="970780"/>
            <a:ext cx="7983260" cy="417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0A8B0-3F3A-431F-8CB2-8BB1023D7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Google Shape;245;p14">
            <a:extLst>
              <a:ext uri="{FF2B5EF4-FFF2-40B4-BE49-F238E27FC236}">
                <a16:creationId xmlns:a16="http://schemas.microsoft.com/office/drawing/2014/main" id="{5D893EA1-992C-48A0-9CFC-85C7D7E1F93D}"/>
              </a:ext>
            </a:extLst>
          </p:cNvPr>
          <p:cNvSpPr txBox="1">
            <a:spLocks/>
          </p:cNvSpPr>
          <p:nvPr/>
        </p:nvSpPr>
        <p:spPr>
          <a:xfrm>
            <a:off x="0" y="255163"/>
            <a:ext cx="4717500" cy="6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 </a:t>
            </a:r>
            <a:r>
              <a:rPr lang="th-T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ทำงานผ่าน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Apps</a:t>
            </a:r>
          </a:p>
        </p:txBody>
      </p:sp>
      <p:sp>
        <p:nvSpPr>
          <p:cNvPr id="6" name="Google Shape;247;p14">
            <a:extLst>
              <a:ext uri="{FF2B5EF4-FFF2-40B4-BE49-F238E27FC236}">
                <a16:creationId xmlns:a16="http://schemas.microsoft.com/office/drawing/2014/main" id="{4BBD2010-E410-4372-8EBF-F004FF66F4B2}"/>
              </a:ext>
            </a:extLst>
          </p:cNvPr>
          <p:cNvSpPr txBox="1">
            <a:spLocks/>
          </p:cNvSpPr>
          <p:nvPr/>
        </p:nvSpPr>
        <p:spPr>
          <a:xfrm>
            <a:off x="4717500" y="132558"/>
            <a:ext cx="4270012" cy="869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เป็นการที่ผู้ใช้งานกด </a:t>
            </a: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submit </a:t>
            </a: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ส่งข้อมูลเข้ามาจากหน้าฟอร์ม</a:t>
            </a:r>
            <a:b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</a:b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มาที่ </a:t>
            </a: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Logic Apps </a:t>
            </a: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และจะทำการจัดการข้อมูลแล้วส่งต่อไปทำงานยังฟังก์ชันตามลำดับ</a:t>
            </a:r>
            <a:endParaRPr lang="th-TH" dirty="0">
              <a:solidFill>
                <a:schemeClr val="bg1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C0EE4-647C-431A-881E-8481D943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3" y="1002064"/>
            <a:ext cx="7615994" cy="4141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97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0A8B0-3F3A-431F-8CB2-8BB1023D7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Google Shape;245;p14">
            <a:extLst>
              <a:ext uri="{FF2B5EF4-FFF2-40B4-BE49-F238E27FC236}">
                <a16:creationId xmlns:a16="http://schemas.microsoft.com/office/drawing/2014/main" id="{5D893EA1-992C-48A0-9CFC-85C7D7E1F93D}"/>
              </a:ext>
            </a:extLst>
          </p:cNvPr>
          <p:cNvSpPr txBox="1">
            <a:spLocks/>
          </p:cNvSpPr>
          <p:nvPr/>
        </p:nvSpPr>
        <p:spPr>
          <a:xfrm>
            <a:off x="2200432" y="-98483"/>
            <a:ext cx="4482258" cy="6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การสร้างหน้าฟอร์มด้วย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D9371-73E8-44AF-B70E-096786C3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8" y="525813"/>
            <a:ext cx="9144000" cy="47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0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0A8B0-3F3A-431F-8CB2-8BB1023D7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Google Shape;245;p14">
            <a:extLst>
              <a:ext uri="{FF2B5EF4-FFF2-40B4-BE49-F238E27FC236}">
                <a16:creationId xmlns:a16="http://schemas.microsoft.com/office/drawing/2014/main" id="{5D893EA1-992C-48A0-9CFC-85C7D7E1F93D}"/>
              </a:ext>
            </a:extLst>
          </p:cNvPr>
          <p:cNvSpPr txBox="1">
            <a:spLocks/>
          </p:cNvSpPr>
          <p:nvPr/>
        </p:nvSpPr>
        <p:spPr>
          <a:xfrm>
            <a:off x="1284470" y="244746"/>
            <a:ext cx="2239641" cy="6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ทดสอบการทำงาน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247;p14">
            <a:extLst>
              <a:ext uri="{FF2B5EF4-FFF2-40B4-BE49-F238E27FC236}">
                <a16:creationId xmlns:a16="http://schemas.microsoft.com/office/drawing/2014/main" id="{4BBD2010-E410-4372-8EBF-F004FF66F4B2}"/>
              </a:ext>
            </a:extLst>
          </p:cNvPr>
          <p:cNvSpPr txBox="1">
            <a:spLocks/>
          </p:cNvSpPr>
          <p:nvPr/>
        </p:nvSpPr>
        <p:spPr>
          <a:xfrm>
            <a:off x="4500219" y="387624"/>
            <a:ext cx="3512899" cy="338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Miriam Libre" panose="020B0604020202020204" charset="-79"/>
              </a:rPr>
              <a:t>เป็นการกรอกข้อมูลจากในหน้าฟอร์มแล้ว </a:t>
            </a: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Miriam Libre" panose="020B0604020202020204" charset="-79"/>
              </a:rPr>
              <a:t>CREATE</a:t>
            </a:r>
            <a:endParaRPr lang="th-TH" dirty="0">
              <a:solidFill>
                <a:schemeClr val="bg1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63916-8C62-4802-A101-1130DFF7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44" y="946737"/>
            <a:ext cx="6805674" cy="4196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841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0A8B0-3F3A-431F-8CB2-8BB1023D7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1EE1A-ADE2-4C57-A68C-67977BEE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598"/>
            <a:ext cx="9144000" cy="4940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Google Shape;247;p14">
            <a:extLst>
              <a:ext uri="{FF2B5EF4-FFF2-40B4-BE49-F238E27FC236}">
                <a16:creationId xmlns:a16="http://schemas.microsoft.com/office/drawing/2014/main" id="{5E547600-E91A-4E2A-9219-605618870784}"/>
              </a:ext>
            </a:extLst>
          </p:cNvPr>
          <p:cNvSpPr txBox="1">
            <a:spLocks/>
          </p:cNvSpPr>
          <p:nvPr/>
        </p:nvSpPr>
        <p:spPr>
          <a:xfrm>
            <a:off x="2724814" y="106747"/>
            <a:ext cx="3048587" cy="827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th-TH" sz="2800" b="1" dirty="0">
                <a:solidFill>
                  <a:srgbClr val="A5B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  <a:cs typeface="Miriam Libre" panose="020B0604020202020204" charset="-79"/>
              </a:rPr>
              <a:t>ผล</a:t>
            </a:r>
            <a:r>
              <a:rPr lang="th-TH" sz="2800" b="1" dirty="0" err="1">
                <a:solidFill>
                  <a:srgbClr val="A5B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  <a:cs typeface="Miriam Libre" panose="020B0604020202020204" charset="-79"/>
              </a:rPr>
              <a:t>ลัพท์</a:t>
            </a:r>
            <a:r>
              <a:rPr lang="th-TH" sz="2800" b="1" dirty="0">
                <a:solidFill>
                  <a:srgbClr val="A5B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  <a:cs typeface="Miriam Libre" panose="020B0604020202020204" charset="-79"/>
              </a:rPr>
              <a:t>การทำงาน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515CD-4D41-481C-84C4-43B261EC3B2C}"/>
              </a:ext>
            </a:extLst>
          </p:cNvPr>
          <p:cNvSpPr/>
          <p:nvPr/>
        </p:nvSpPr>
        <p:spPr>
          <a:xfrm>
            <a:off x="4116400" y="2263973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Planner</a:t>
            </a:r>
            <a:endParaRPr lang="th-TH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Miriam Libre" panose="020B060402020202020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BCADE-B33D-4884-B9BC-925593AB3875}"/>
              </a:ext>
            </a:extLst>
          </p:cNvPr>
          <p:cNvSpPr/>
          <p:nvPr/>
        </p:nvSpPr>
        <p:spPr>
          <a:xfrm>
            <a:off x="2052835" y="1361492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  <a:endParaRPr lang="th-TH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Miriam Libre" panose="020B0604020202020204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15FCE5-F7B1-4081-99BA-A11EBDC2687A}"/>
              </a:ext>
            </a:extLst>
          </p:cNvPr>
          <p:cNvSpPr/>
          <p:nvPr/>
        </p:nvSpPr>
        <p:spPr>
          <a:xfrm>
            <a:off x="7002468" y="1361493"/>
            <a:ext cx="620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endParaRPr lang="th-TH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Miriam Libre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542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457199" y="227548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Server Function </a:t>
            </a:r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คืออะไร ?</a:t>
            </a:r>
            <a:endParaRPr dirty="0"/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457199" y="1084948"/>
            <a:ext cx="4938765" cy="129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เป็นการสร้าง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Azure Function App 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สำหรับการจัดเก็บ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</a:b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และ เรียกใช้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/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แสดงผล ผ่านเซอร์วิสของ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Microsoft Azure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ที่ชื่อว่า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Function App Service 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เมื่อมีการเรียกใช้งาน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</a:b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จากผู้ใช้งาน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50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12" name="Google Shape;245;p14">
            <a:extLst>
              <a:ext uri="{FF2B5EF4-FFF2-40B4-BE49-F238E27FC236}">
                <a16:creationId xmlns:a16="http://schemas.microsoft.com/office/drawing/2014/main" id="{4F5E161F-59C9-433F-A823-4D7D7FFC1776}"/>
              </a:ext>
            </a:extLst>
          </p:cNvPr>
          <p:cNvSpPr txBox="1">
            <a:spLocks/>
          </p:cNvSpPr>
          <p:nvPr/>
        </p:nvSpPr>
        <p:spPr>
          <a:xfrm>
            <a:off x="457199" y="2208175"/>
            <a:ext cx="533065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ทำไมต้องมี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Server Function</a:t>
            </a:r>
            <a:endParaRPr lang="th-TH" dirty="0"/>
          </a:p>
        </p:txBody>
      </p:sp>
      <p:sp>
        <p:nvSpPr>
          <p:cNvPr id="13" name="Google Shape;247;p14">
            <a:extLst>
              <a:ext uri="{FF2B5EF4-FFF2-40B4-BE49-F238E27FC236}">
                <a16:creationId xmlns:a16="http://schemas.microsoft.com/office/drawing/2014/main" id="{2D07C7B5-6F4E-4383-93C3-D5310A29F902}"/>
              </a:ext>
            </a:extLst>
          </p:cNvPr>
          <p:cNvSpPr txBox="1">
            <a:spLocks/>
          </p:cNvSpPr>
          <p:nvPr/>
        </p:nvSpPr>
        <p:spPr>
          <a:xfrm>
            <a:off x="457199" y="3065575"/>
            <a:ext cx="5009104" cy="129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￭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⬝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เนื่องจากเป็นปัญหาทางบริษัทเวลาต้องการแสดงผล เว็บแอพพลิเคชั่นบน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Microsoft Azure 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ปกติจะต้องใช้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Web App Service 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ในการแสดง</a:t>
            </a:r>
            <a:b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บางครั้งเว็บแอพพลิเคชั่นมีขนาดเล็กการใช้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Web App Service 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จึงไม่คุ้ม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CE6327-E849-4E45-B98A-B83DAA9A9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3" y="69006"/>
            <a:ext cx="7481433" cy="5005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126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215BF-123E-4219-A297-1A22D5B8B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6" y="467210"/>
            <a:ext cx="8879607" cy="4018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6855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742444" y="14119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742444" y="2892842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5;p14">
            <a:extLst>
              <a:ext uri="{FF2B5EF4-FFF2-40B4-BE49-F238E27FC236}">
                <a16:creationId xmlns:a16="http://schemas.microsoft.com/office/drawing/2014/main" id="{ED471F3C-56B5-4876-B51B-030A2DDE2B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4292" y="387119"/>
            <a:ext cx="3914616" cy="15351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วิธีการทำ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Server Function</a:t>
            </a:r>
            <a:b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Google Shape;247;p14">
            <a:extLst>
              <a:ext uri="{FF2B5EF4-FFF2-40B4-BE49-F238E27FC236}">
                <a16:creationId xmlns:a16="http://schemas.microsoft.com/office/drawing/2014/main" id="{7E34F678-8EE8-457C-8998-1F9B8C399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9089" y="1922242"/>
            <a:ext cx="5997020" cy="1587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Create Function App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เพื่อมาใช้ทำ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File Server</a:t>
            </a:r>
            <a:endParaRPr lang="th-TH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ในฟังก์ชัน เราก็จะใช้โค้ดที่เป็นตัวกำหนด</a:t>
            </a:r>
            <a:b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การเรียกแสดงผลไฟล์ต่าง ๆ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th-TH" sz="105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Create Function App Proxy 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เพื่อกำหนด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path</a:t>
            </a:r>
          </a:p>
          <a:p>
            <a:pPr marL="628650" lvl="1" indent="-171450">
              <a:buClr>
                <a:schemeClr val="dk1"/>
              </a:buClr>
              <a:buSzPts val="1100"/>
              <a:buFontTx/>
              <a:buChar char="-"/>
            </a:pP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ในฟังก์ชัน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Proxy </a:t>
            </a: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จะอยู่ใน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File Server Function</a:t>
            </a:r>
          </a:p>
          <a:p>
            <a:pPr marL="628650" lvl="1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</a:t>
            </a: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ในฟังก์ชัน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Proxy</a:t>
            </a: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เราก็จะใช้โค้ดที่เป็นตัวกำหนด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path </a:t>
            </a: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เพื่อเข้าถึงไฟล์</a:t>
            </a:r>
            <a:endParaRPr lang="th-TH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buClr>
                <a:schemeClr val="dk1"/>
              </a:buClr>
              <a:buSzPts val="1100"/>
              <a:buFontTx/>
              <a:buChar char="-"/>
            </a:pPr>
            <a:endParaRPr lang="en-US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742950" lvl="1" indent="-2857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dirty="0">
              <a:solidFill>
                <a:srgbClr val="000000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16" name="Google Shape;249;p14">
            <a:extLst>
              <a:ext uri="{FF2B5EF4-FFF2-40B4-BE49-F238E27FC236}">
                <a16:creationId xmlns:a16="http://schemas.microsoft.com/office/drawing/2014/main" id="{C7964F51-2195-498E-8850-937B16B8B7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007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EDDA8-669C-4240-A6A1-FE15B79E23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D5799-7F9A-46BF-A396-555969541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1" t="154"/>
          <a:stretch/>
        </p:blipFill>
        <p:spPr>
          <a:xfrm>
            <a:off x="0" y="0"/>
            <a:ext cx="9144844" cy="5143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1CDC1D-5CD9-4234-8ADD-2787B995BE7B}"/>
              </a:ext>
            </a:extLst>
          </p:cNvPr>
          <p:cNvSpPr/>
          <p:nvPr/>
        </p:nvSpPr>
        <p:spPr>
          <a:xfrm>
            <a:off x="7251527" y="822292"/>
            <a:ext cx="832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Proxies</a:t>
            </a:r>
            <a:endParaRPr lang="th-TH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Miriam Libre" panose="020B0604020202020204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A3D8EB-FD05-42B8-BED3-B1E6B4AF9B24}"/>
              </a:ext>
            </a:extLst>
          </p:cNvPr>
          <p:cNvSpPr/>
          <p:nvPr/>
        </p:nvSpPr>
        <p:spPr>
          <a:xfrm>
            <a:off x="3521998" y="822291"/>
            <a:ext cx="827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Miriam Libre" panose="020B0604020202020204" charset="-79"/>
              </a:rPr>
              <a:t>ตัวอย่าง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7FE1AE-7983-47AC-AE1B-95CC9BDE3B35}"/>
              </a:ext>
            </a:extLst>
          </p:cNvPr>
          <p:cNvSpPr/>
          <p:nvPr/>
        </p:nvSpPr>
        <p:spPr>
          <a:xfrm>
            <a:off x="593446" y="1709993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Miriam Libre" panose="020B0604020202020204" charset="-79"/>
              </a:rPr>
              <a:t>แหล่งเก็บข้อมูล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408512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D5462-70C9-4F25-86E5-6EE2F70E8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DA3FB-CBBB-4527-8B12-8A37A50CF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608"/>
          <a:stretch/>
        </p:blipFill>
        <p:spPr>
          <a:xfrm>
            <a:off x="0" y="16184"/>
            <a:ext cx="9144000" cy="5112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D23F16-E2B3-40C0-A988-DCCA2BF4C967}"/>
              </a:ext>
            </a:extLst>
          </p:cNvPr>
          <p:cNvSpPr/>
          <p:nvPr/>
        </p:nvSpPr>
        <p:spPr>
          <a:xfrm>
            <a:off x="2085510" y="0"/>
            <a:ext cx="4972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th-TH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Miriam Libre" panose="020B0604020202020204" charset="-79"/>
              </a:rPr>
              <a:t>ทดสอบการทำงาน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Miriam Libre" panose="020B0604020202020204" charset="-79"/>
              </a:rPr>
              <a:t>FileServer</a:t>
            </a:r>
            <a:endParaRPr lang="th-TH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Miriam Libre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840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45;p14">
            <a:extLst>
              <a:ext uri="{FF2B5EF4-FFF2-40B4-BE49-F238E27FC236}">
                <a16:creationId xmlns:a16="http://schemas.microsoft.com/office/drawing/2014/main" id="{0E1A982C-9B8E-4C65-AB52-65AE0F4D821E}"/>
              </a:ext>
            </a:extLst>
          </p:cNvPr>
          <p:cNvSpPr txBox="1">
            <a:spLocks/>
          </p:cNvSpPr>
          <p:nvPr/>
        </p:nvSpPr>
        <p:spPr>
          <a:xfrm>
            <a:off x="368484" y="932930"/>
            <a:ext cx="2154594" cy="153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อะไรคือ ?</a:t>
            </a:r>
            <a:b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 </a:t>
            </a:r>
          </a:p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Delivery </a:t>
            </a:r>
          </a:p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Service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Google Shape;247;p14">
            <a:extLst>
              <a:ext uri="{FF2B5EF4-FFF2-40B4-BE49-F238E27FC236}">
                <a16:creationId xmlns:a16="http://schemas.microsoft.com/office/drawing/2014/main" id="{17640CB3-1B5E-41DB-A6D7-E6F00D524A2B}"/>
              </a:ext>
            </a:extLst>
          </p:cNvPr>
          <p:cNvSpPr txBox="1">
            <a:spLocks/>
          </p:cNvSpPr>
          <p:nvPr/>
        </p:nvSpPr>
        <p:spPr>
          <a:xfrm>
            <a:off x="170596" y="2470685"/>
            <a:ext cx="2541712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เป็นการกระจายข้อมูลที่มี</a:t>
            </a:r>
            <a:r>
              <a:rPr lang="th-TH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การทำ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CDN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เพื่อให้ข้อมูลนั้นถูกกระจายออก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ไปยัง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Cloud Server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ของ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Azure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742950" lvl="1" indent="-2857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24" name="Google Shape;363;p27">
            <a:extLst>
              <a:ext uri="{FF2B5EF4-FFF2-40B4-BE49-F238E27FC236}">
                <a16:creationId xmlns:a16="http://schemas.microsoft.com/office/drawing/2014/main" id="{9CE9FCE2-6173-4F8A-839D-C1BC25CBE700}"/>
              </a:ext>
            </a:extLst>
          </p:cNvPr>
          <p:cNvSpPr/>
          <p:nvPr/>
        </p:nvSpPr>
        <p:spPr>
          <a:xfrm>
            <a:off x="3050219" y="532867"/>
            <a:ext cx="6093781" cy="3891206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B05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1;p40">
            <a:extLst>
              <a:ext uri="{FF2B5EF4-FFF2-40B4-BE49-F238E27FC236}">
                <a16:creationId xmlns:a16="http://schemas.microsoft.com/office/drawing/2014/main" id="{93548CF2-9453-4DD7-A354-995BE3BD67FB}"/>
              </a:ext>
            </a:extLst>
          </p:cNvPr>
          <p:cNvSpPr/>
          <p:nvPr/>
        </p:nvSpPr>
        <p:spPr>
          <a:xfrm>
            <a:off x="4424190" y="3025501"/>
            <a:ext cx="227904" cy="124841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41;p40">
            <a:extLst>
              <a:ext uri="{FF2B5EF4-FFF2-40B4-BE49-F238E27FC236}">
                <a16:creationId xmlns:a16="http://schemas.microsoft.com/office/drawing/2014/main" id="{3DBEAEDC-0F46-44FE-A378-FA087F463EDC}"/>
              </a:ext>
            </a:extLst>
          </p:cNvPr>
          <p:cNvSpPr/>
          <p:nvPr/>
        </p:nvSpPr>
        <p:spPr>
          <a:xfrm>
            <a:off x="5918154" y="2345844"/>
            <a:ext cx="227904" cy="124841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1;p40">
            <a:extLst>
              <a:ext uri="{FF2B5EF4-FFF2-40B4-BE49-F238E27FC236}">
                <a16:creationId xmlns:a16="http://schemas.microsoft.com/office/drawing/2014/main" id="{0CC05FDD-3AF4-4124-9B04-7ECB7121A9C9}"/>
              </a:ext>
            </a:extLst>
          </p:cNvPr>
          <p:cNvSpPr/>
          <p:nvPr/>
        </p:nvSpPr>
        <p:spPr>
          <a:xfrm>
            <a:off x="3795679" y="1152555"/>
            <a:ext cx="227904" cy="124841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41;p40">
            <a:extLst>
              <a:ext uri="{FF2B5EF4-FFF2-40B4-BE49-F238E27FC236}">
                <a16:creationId xmlns:a16="http://schemas.microsoft.com/office/drawing/2014/main" id="{A1649ACA-051E-4BF5-A7E7-37A8BC864AC4}"/>
              </a:ext>
            </a:extLst>
          </p:cNvPr>
          <p:cNvSpPr/>
          <p:nvPr/>
        </p:nvSpPr>
        <p:spPr>
          <a:xfrm>
            <a:off x="6812531" y="1152555"/>
            <a:ext cx="475970" cy="32249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ln w="28575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41;p40">
            <a:extLst>
              <a:ext uri="{FF2B5EF4-FFF2-40B4-BE49-F238E27FC236}">
                <a16:creationId xmlns:a16="http://schemas.microsoft.com/office/drawing/2014/main" id="{2DAB6BEC-6B4D-4462-B742-C4BC9CEC574B}"/>
              </a:ext>
            </a:extLst>
          </p:cNvPr>
          <p:cNvSpPr/>
          <p:nvPr/>
        </p:nvSpPr>
        <p:spPr>
          <a:xfrm>
            <a:off x="8087352" y="3354409"/>
            <a:ext cx="227904" cy="124841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52;p40">
            <a:extLst>
              <a:ext uri="{FF2B5EF4-FFF2-40B4-BE49-F238E27FC236}">
                <a16:creationId xmlns:a16="http://schemas.microsoft.com/office/drawing/2014/main" id="{730A4CB6-63F6-4CFD-B4F0-C5F57F3C0A06}"/>
              </a:ext>
            </a:extLst>
          </p:cNvPr>
          <p:cNvSpPr/>
          <p:nvPr/>
        </p:nvSpPr>
        <p:spPr>
          <a:xfrm>
            <a:off x="4471501" y="3445387"/>
            <a:ext cx="133282" cy="124841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52;p40">
            <a:extLst>
              <a:ext uri="{FF2B5EF4-FFF2-40B4-BE49-F238E27FC236}">
                <a16:creationId xmlns:a16="http://schemas.microsoft.com/office/drawing/2014/main" id="{2D621FD4-CC7F-4C73-85C2-5CB00828704B}"/>
              </a:ext>
            </a:extLst>
          </p:cNvPr>
          <p:cNvSpPr/>
          <p:nvPr/>
        </p:nvSpPr>
        <p:spPr>
          <a:xfrm>
            <a:off x="3729038" y="1686887"/>
            <a:ext cx="133282" cy="124841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52;p40">
            <a:extLst>
              <a:ext uri="{FF2B5EF4-FFF2-40B4-BE49-F238E27FC236}">
                <a16:creationId xmlns:a16="http://schemas.microsoft.com/office/drawing/2014/main" id="{4535702F-B374-4140-A17A-870E25A42445}"/>
              </a:ext>
            </a:extLst>
          </p:cNvPr>
          <p:cNvSpPr/>
          <p:nvPr/>
        </p:nvSpPr>
        <p:spPr>
          <a:xfrm>
            <a:off x="6319212" y="2670038"/>
            <a:ext cx="133282" cy="124841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752;p40">
            <a:extLst>
              <a:ext uri="{FF2B5EF4-FFF2-40B4-BE49-F238E27FC236}">
                <a16:creationId xmlns:a16="http://schemas.microsoft.com/office/drawing/2014/main" id="{2F08382F-C7BB-4058-AD52-8D2ACA855A4D}"/>
              </a:ext>
            </a:extLst>
          </p:cNvPr>
          <p:cNvSpPr/>
          <p:nvPr/>
        </p:nvSpPr>
        <p:spPr>
          <a:xfrm>
            <a:off x="8248615" y="3691229"/>
            <a:ext cx="133282" cy="124841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3D21EA-7ED0-48BF-911A-728AA29D57D3}"/>
              </a:ext>
            </a:extLst>
          </p:cNvPr>
          <p:cNvSpPr/>
          <p:nvPr/>
        </p:nvSpPr>
        <p:spPr>
          <a:xfrm>
            <a:off x="6555204" y="784088"/>
            <a:ext cx="10974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riam Libre" panose="020B0604020202020204" charset="-79"/>
                <a:cs typeface="Miriam Libre" panose="020B0604020202020204" charset="-79"/>
              </a:rPr>
              <a:t>Your Storage with CDN</a:t>
            </a:r>
            <a:endParaRPr lang="en-US" sz="1100" dirty="0">
              <a:solidFill>
                <a:schemeClr val="bg1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C3C71F-0FAB-494D-8277-C2A177EACFE1}"/>
              </a:ext>
            </a:extLst>
          </p:cNvPr>
          <p:cNvCxnSpPr/>
          <p:nvPr/>
        </p:nvCxnSpPr>
        <p:spPr>
          <a:xfrm flipH="1" flipV="1">
            <a:off x="4023583" y="1214975"/>
            <a:ext cx="2788948" cy="988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97C0FD-3228-4F77-8067-08B795A9BCD0}"/>
              </a:ext>
            </a:extLst>
          </p:cNvPr>
          <p:cNvCxnSpPr/>
          <p:nvPr/>
        </p:nvCxnSpPr>
        <p:spPr>
          <a:xfrm flipH="1">
            <a:off x="4538142" y="1396307"/>
            <a:ext cx="2274389" cy="162919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B7E9AA-BE19-49C1-A3D9-4D222E42DAD4}"/>
              </a:ext>
            </a:extLst>
          </p:cNvPr>
          <p:cNvCxnSpPr/>
          <p:nvPr/>
        </p:nvCxnSpPr>
        <p:spPr>
          <a:xfrm flipH="1">
            <a:off x="6147171" y="1475054"/>
            <a:ext cx="727515" cy="9144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DE4AEC-0432-44A5-AEF4-F0BD9812CCE4}"/>
              </a:ext>
            </a:extLst>
          </p:cNvPr>
          <p:cNvCxnSpPr/>
          <p:nvPr/>
        </p:nvCxnSpPr>
        <p:spPr>
          <a:xfrm>
            <a:off x="7228432" y="1475054"/>
            <a:ext cx="972872" cy="187935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DCAEA3-3CF7-4876-9D78-F297B0AB00CD}"/>
              </a:ext>
            </a:extLst>
          </p:cNvPr>
          <p:cNvCxnSpPr/>
          <p:nvPr/>
        </p:nvCxnSpPr>
        <p:spPr>
          <a:xfrm flipV="1">
            <a:off x="3795679" y="1277396"/>
            <a:ext cx="66641" cy="40949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F5A683-DD34-4795-BF96-B435BCB0CBA9}"/>
              </a:ext>
            </a:extLst>
          </p:cNvPr>
          <p:cNvCxnSpPr/>
          <p:nvPr/>
        </p:nvCxnSpPr>
        <p:spPr>
          <a:xfrm flipH="1" flipV="1">
            <a:off x="4527680" y="3150342"/>
            <a:ext cx="10462" cy="29504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505F6C-1B83-4383-BB80-0AECFFCFEF5D}"/>
              </a:ext>
            </a:extLst>
          </p:cNvPr>
          <p:cNvCxnSpPr/>
          <p:nvPr/>
        </p:nvCxnSpPr>
        <p:spPr>
          <a:xfrm flipH="1" flipV="1">
            <a:off x="6146058" y="2470685"/>
            <a:ext cx="239795" cy="19935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807F17-EB82-4F8A-8EA1-D2B85D0F1593}"/>
              </a:ext>
            </a:extLst>
          </p:cNvPr>
          <p:cNvCxnSpPr/>
          <p:nvPr/>
        </p:nvCxnSpPr>
        <p:spPr>
          <a:xfrm flipH="1" flipV="1">
            <a:off x="8233564" y="3479250"/>
            <a:ext cx="66890" cy="21197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91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5;p14">
            <a:extLst>
              <a:ext uri="{FF2B5EF4-FFF2-40B4-BE49-F238E27FC236}">
                <a16:creationId xmlns:a16="http://schemas.microsoft.com/office/drawing/2014/main" id="{C834B63D-8F70-4547-B6D5-4BAEE6356D2B}"/>
              </a:ext>
            </a:extLst>
          </p:cNvPr>
          <p:cNvSpPr txBox="1">
            <a:spLocks/>
          </p:cNvSpPr>
          <p:nvPr/>
        </p:nvSpPr>
        <p:spPr>
          <a:xfrm>
            <a:off x="168250" y="233605"/>
            <a:ext cx="6012293" cy="100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</a:t>
            </a:r>
            <a:b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 Content Delivery Network Service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Google Shape;247;p14">
            <a:extLst>
              <a:ext uri="{FF2B5EF4-FFF2-40B4-BE49-F238E27FC236}">
                <a16:creationId xmlns:a16="http://schemas.microsoft.com/office/drawing/2014/main" id="{6415AAA2-C247-4A2D-A88A-DDC38A2AEF6D}"/>
              </a:ext>
            </a:extLst>
          </p:cNvPr>
          <p:cNvSpPr txBox="1">
            <a:spLocks/>
          </p:cNvSpPr>
          <p:nvPr/>
        </p:nvSpPr>
        <p:spPr>
          <a:xfrm>
            <a:off x="330783" y="1257071"/>
            <a:ext cx="4528218" cy="519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สร้อง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CDN Service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ขึ้นมาแล้วแอด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Endpoint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742950" lvl="1" indent="-2857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6DFD73-2587-4798-92A4-BDC945D3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01" y="1448356"/>
            <a:ext cx="3056899" cy="3695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17EB14-F427-40C5-B0B7-B5F688AC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7" y="1791027"/>
            <a:ext cx="4925051" cy="321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68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B37FE-E6D5-4E02-A797-BEB3BC19A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55EB6-9581-4CF4-B494-D22CC12C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430" r="57" b="3410"/>
          <a:stretch/>
        </p:blipFill>
        <p:spPr>
          <a:xfrm>
            <a:off x="0" y="73774"/>
            <a:ext cx="9144000" cy="4995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5BFE2CB-8129-43F9-BAF8-1262FD9AA09C}"/>
              </a:ext>
            </a:extLst>
          </p:cNvPr>
          <p:cNvSpPr/>
          <p:nvPr/>
        </p:nvSpPr>
        <p:spPr>
          <a:xfrm>
            <a:off x="867679" y="220259"/>
            <a:ext cx="1735358" cy="240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AF10D-2771-4353-8A9C-AFE56F7D0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0" y="73774"/>
            <a:ext cx="2603037" cy="1574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Google Shape;245;p14">
            <a:extLst>
              <a:ext uri="{FF2B5EF4-FFF2-40B4-BE49-F238E27FC236}">
                <a16:creationId xmlns:a16="http://schemas.microsoft.com/office/drawing/2014/main" id="{42FFE7E6-F12E-4F25-A4E7-D013CF23CDE7}"/>
              </a:ext>
            </a:extLst>
          </p:cNvPr>
          <p:cNvSpPr txBox="1">
            <a:spLocks/>
          </p:cNvSpPr>
          <p:nvPr/>
        </p:nvSpPr>
        <p:spPr>
          <a:xfrm>
            <a:off x="137521" y="2005575"/>
            <a:ext cx="3195674" cy="100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การเข้าใช้งานผ่านทาง </a:t>
            </a:r>
            <a:b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 </a:t>
            </a:r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ของ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CDN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890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2B438-FA84-4814-B05F-EBF07AAEC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Google Shape;245;p14">
            <a:extLst>
              <a:ext uri="{FF2B5EF4-FFF2-40B4-BE49-F238E27FC236}">
                <a16:creationId xmlns:a16="http://schemas.microsoft.com/office/drawing/2014/main" id="{CF893F50-1965-41AE-9831-EFA137851BC3}"/>
              </a:ext>
            </a:extLst>
          </p:cNvPr>
          <p:cNvSpPr txBox="1">
            <a:spLocks/>
          </p:cNvSpPr>
          <p:nvPr/>
        </p:nvSpPr>
        <p:spPr>
          <a:xfrm>
            <a:off x="221645" y="136178"/>
            <a:ext cx="4036658" cy="92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 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 Directory  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คืออะไร ?</a:t>
            </a:r>
          </a:p>
        </p:txBody>
      </p:sp>
      <p:sp>
        <p:nvSpPr>
          <p:cNvPr id="5" name="Google Shape;247;p14">
            <a:extLst>
              <a:ext uri="{FF2B5EF4-FFF2-40B4-BE49-F238E27FC236}">
                <a16:creationId xmlns:a16="http://schemas.microsoft.com/office/drawing/2014/main" id="{0CD91D79-4907-4B8E-BC14-B676EC93FCAD}"/>
              </a:ext>
            </a:extLst>
          </p:cNvPr>
          <p:cNvSpPr txBox="1">
            <a:spLocks/>
          </p:cNvSpPr>
          <p:nvPr/>
        </p:nvSpPr>
        <p:spPr>
          <a:xfrm>
            <a:off x="879190" y="1062372"/>
            <a:ext cx="4723893" cy="92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3" indent="-171450">
              <a:buClr>
                <a:schemeClr val="dk1"/>
              </a:buClr>
              <a:buSzPts val="1100"/>
              <a:buFontTx/>
              <a:buChar char="-"/>
            </a:pP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คือระบบปฏิบัติการบน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Cloud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สำหรับการจัดการข้อมูลในระบบ </a:t>
            </a:r>
            <a:b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ที่รวมเอา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Service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ที่ใช้ในการเข้าถึง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Application,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การเข้าถึงข้อมูล </a:t>
            </a:r>
            <a:b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เพื่อช่วยในเรื่องความปลอดภัยในระบบงาน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6" name="Google Shape;245;p14">
            <a:extLst>
              <a:ext uri="{FF2B5EF4-FFF2-40B4-BE49-F238E27FC236}">
                <a16:creationId xmlns:a16="http://schemas.microsoft.com/office/drawing/2014/main" id="{942F6FB5-DB95-457D-B9B3-A8D5FBCDE9EA}"/>
              </a:ext>
            </a:extLst>
          </p:cNvPr>
          <p:cNvSpPr txBox="1">
            <a:spLocks/>
          </p:cNvSpPr>
          <p:nvPr/>
        </p:nvSpPr>
        <p:spPr>
          <a:xfrm>
            <a:off x="221645" y="1698216"/>
            <a:ext cx="5297123" cy="5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วิธีการทำ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 Active Directory</a:t>
            </a:r>
            <a:endParaRPr lang="th-TH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3CDC9-3E0F-4E24-8727-C0EB0749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90" y="2252220"/>
            <a:ext cx="4332082" cy="28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55600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286</Words>
  <Application>Microsoft Office PowerPoint</Application>
  <PresentationFormat>On-screen Show (16:9)</PresentationFormat>
  <Paragraphs>95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Miriam Libre</vt:lpstr>
      <vt:lpstr>Arial</vt:lpstr>
      <vt:lpstr>Leelawadee UI</vt:lpstr>
      <vt:lpstr>Broadway</vt:lpstr>
      <vt:lpstr>Barlow Light</vt:lpstr>
      <vt:lpstr>Barlow</vt:lpstr>
      <vt:lpstr>Calibri</vt:lpstr>
      <vt:lpstr>Roderigo template</vt:lpstr>
      <vt:lpstr>File Server &amp;  Task Management Functions  Integrated with Microsoft Azure</vt:lpstr>
      <vt:lpstr>File Server Function คืออะไร ?</vt:lpstr>
      <vt:lpstr>            วิธีการทำ File Server 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SIRINUN</dc:creator>
  <cp:lastModifiedBy>MOSHI</cp:lastModifiedBy>
  <cp:revision>55</cp:revision>
  <dcterms:modified xsi:type="dcterms:W3CDTF">2018-11-25T17:50:33Z</dcterms:modified>
</cp:coreProperties>
</file>